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1" r:id="rId4"/>
    <p:sldId id="265" r:id="rId5"/>
    <p:sldId id="266" r:id="rId6"/>
    <p:sldId id="267" r:id="rId7"/>
    <p:sldId id="268" r:id="rId8"/>
    <p:sldId id="269" r:id="rId9"/>
    <p:sldId id="272" r:id="rId10"/>
    <p:sldId id="270" r:id="rId11"/>
    <p:sldId id="273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E00D-28D4-48F5-A276-74D2A2E5898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AFBB-192F-4E21-A2E4-9062810BE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04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E00D-28D4-48F5-A276-74D2A2E5898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AFBB-192F-4E21-A2E4-9062810BE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07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E00D-28D4-48F5-A276-74D2A2E5898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AFBB-192F-4E21-A2E4-9062810BE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35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E00D-28D4-48F5-A276-74D2A2E5898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AFBB-192F-4E21-A2E4-9062810BE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777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E00D-28D4-48F5-A276-74D2A2E5898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AFBB-192F-4E21-A2E4-9062810BE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226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E00D-28D4-48F5-A276-74D2A2E5898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AFBB-192F-4E21-A2E4-9062810BE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48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E00D-28D4-48F5-A276-74D2A2E5898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AFBB-192F-4E21-A2E4-9062810BE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48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E00D-28D4-48F5-A276-74D2A2E5898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AFBB-192F-4E21-A2E4-9062810BE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60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E00D-28D4-48F5-A276-74D2A2E5898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AFBB-192F-4E21-A2E4-9062810BE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25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E00D-28D4-48F5-A276-74D2A2E5898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AFBB-192F-4E21-A2E4-9062810BE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85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E00D-28D4-48F5-A276-74D2A2E5898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FAFBB-192F-4E21-A2E4-9062810BE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5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7E00D-28D4-48F5-A276-74D2A2E58982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FAFBB-192F-4E21-A2E4-9062810BE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57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6225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Волонтеры культуры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МКУК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«КДЦ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Баганского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района»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272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222070"/>
            <a:ext cx="10515600" cy="121484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ЧЕМ МОТИВИРОВАТЬ?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1698171"/>
            <a:ext cx="10515600" cy="4391479"/>
          </a:xfrm>
        </p:spPr>
        <p:txBody>
          <a:bodyPr>
            <a:normAutofit fontScale="92500"/>
          </a:bodyPr>
          <a:lstStyle/>
          <a:p>
            <a:pPr marL="342900" indent="-342900">
              <a:buFontTx/>
              <a:buChar char="-"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Подбирать волонтерам работу, которая будет его вдохновлять</a:t>
            </a:r>
          </a:p>
          <a:p>
            <a:pPr marL="342900" indent="-342900">
              <a:buFontTx/>
              <a:buChar char="-"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волонтера и вкладывать в него знания, которые позволят ему самого себя назвать культурным человеком.</a:t>
            </a:r>
          </a:p>
          <a:p>
            <a:pPr marL="342900" indent="-342900">
              <a:buFontTx/>
              <a:buChar char="-"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для комфортного пребывания волонтеров в учреждении</a:t>
            </a:r>
          </a:p>
          <a:p>
            <a:pPr marL="342900" indent="-342900">
              <a:buFontTx/>
              <a:buChar char="-"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Искреннее общение сотрудников с волонтерами – успех.</a:t>
            </a:r>
          </a:p>
          <a:p>
            <a:pPr marL="342900" indent="-342900">
              <a:buFontTx/>
              <a:buChar char="-"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Материальное и нематериальное поощрение.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470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363297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ВОЛОНТЕРУ НЕЛЬЗЯ  !!!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/>
              <a:t>- </a:t>
            </a:r>
            <a:r>
              <a:rPr lang="ru-RU" sz="3600" b="1" dirty="0" smtClean="0"/>
              <a:t>быть материально- ответственными лицами и работать с денежными средствами </a:t>
            </a:r>
            <a:br>
              <a:rPr lang="ru-RU" sz="3600" b="1" dirty="0" smtClean="0"/>
            </a:br>
            <a:r>
              <a:rPr lang="ru-RU" sz="3600" b="1" dirty="0" smtClean="0"/>
              <a:t> - выполнять работу, требующую специальной профессиональной подготовки  и лицензирования</a:t>
            </a:r>
            <a:br>
              <a:rPr lang="ru-RU" sz="3600" b="1" dirty="0" smtClean="0"/>
            </a:br>
            <a:r>
              <a:rPr lang="ru-RU" sz="3600" b="1" dirty="0" smtClean="0"/>
              <a:t>- работать в ночное  время</a:t>
            </a:r>
            <a:br>
              <a:rPr lang="ru-RU" sz="3600" b="1" dirty="0" smtClean="0"/>
            </a:br>
            <a:r>
              <a:rPr lang="ru-RU" sz="3600" b="1" dirty="0" smtClean="0"/>
              <a:t>- в местах повышенного риска</a:t>
            </a:r>
            <a:br>
              <a:rPr lang="ru-RU" sz="3600" b="1" dirty="0" smtClean="0"/>
            </a:br>
            <a:r>
              <a:rPr lang="ru-RU" sz="3600" b="1" dirty="0" smtClean="0"/>
              <a:t>- без инструктажа по технике безопасности</a:t>
            </a:r>
            <a:br>
              <a:rPr lang="ru-RU" sz="3600" b="1" dirty="0" smtClean="0"/>
            </a:br>
            <a:r>
              <a:rPr lang="ru-RU" sz="3600" b="1" dirty="0" smtClean="0"/>
              <a:t>- без средств индивидуальной защиты, если это необходимо</a:t>
            </a:r>
            <a:endParaRPr lang="ru-RU" sz="36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612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 – ЭТО НОВОЕ РАЗВИВАЮЩЕЕСЯ СООБЩЕСТВО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736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199"/>
            <a:ext cx="3932237" cy="478100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Волонтер – это любые физические лица, которые  вносят свой вклад в развитие </a:t>
            </a:r>
            <a:r>
              <a:rPr lang="ru-RU" sz="2400" dirty="0" err="1" smtClean="0"/>
              <a:t>волонтерства</a:t>
            </a:r>
            <a:r>
              <a:rPr lang="ru-RU" sz="2400" dirty="0" smtClean="0"/>
              <a:t>, осуществляя волонтерскую деятельность, основываясь на принципах волонтерской деятельности </a:t>
            </a:r>
            <a:endParaRPr lang="ru-RU" sz="2400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3" r="7793"/>
          <a:stretch>
            <a:fillRect/>
          </a:stretch>
        </p:blipFill>
        <p:spPr>
          <a:xfrm>
            <a:off x="5183188" y="457199"/>
            <a:ext cx="6677886" cy="540385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91441"/>
            <a:ext cx="3932237" cy="5777548"/>
          </a:xfrm>
        </p:spPr>
        <p:txBody>
          <a:bodyPr/>
          <a:lstStyle/>
          <a:p>
            <a:r>
              <a:rPr lang="ru-RU" dirty="0" smtClean="0"/>
              <a:t>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5625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138" y="104505"/>
            <a:ext cx="11473906" cy="41017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Почему учреждения культуры не активно работают с волонтерами?</a:t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Основные заблуждения: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3814355"/>
            <a:ext cx="10515600" cy="227529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Людям это не      </a:t>
            </a:r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lang="ru-RU" dirty="0" smtClean="0">
                <a:solidFill>
                  <a:schemeClr val="tx1"/>
                </a:solidFill>
              </a:rPr>
              <a:t>нехватка времени </a:t>
            </a:r>
            <a:r>
              <a:rPr lang="ru-RU" dirty="0" smtClean="0">
                <a:solidFill>
                  <a:schemeClr val="tx1"/>
                </a:solidFill>
              </a:rPr>
              <a:t> на           </a:t>
            </a:r>
            <a:r>
              <a:rPr lang="ru-RU" dirty="0" smtClean="0">
                <a:solidFill>
                  <a:schemeClr val="tx1"/>
                </a:solidFill>
              </a:rPr>
              <a:t>нехватка штатных            нехватка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нужно                      работу с волонтерами             единиц                           ресурсов</a:t>
            </a:r>
          </a:p>
          <a:p>
            <a:r>
              <a:rPr lang="ru-RU" dirty="0" smtClean="0"/>
              <a:t>                                                                                                                                                         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449978" y="2677886"/>
            <a:ext cx="1528355" cy="1188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02629" y="2677886"/>
            <a:ext cx="0" cy="1045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426926" y="2625634"/>
            <a:ext cx="1332411" cy="1097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315200" y="2468880"/>
            <a:ext cx="3239589" cy="1254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347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656" y="364264"/>
            <a:ext cx="10515600" cy="16866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ЗАЧЕМ ЭТО УЧРЕЖДЕНИЯМ КУЛЬТУРЫ?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417" y="3089682"/>
            <a:ext cx="12192000" cy="2967627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Помощь в решении     Вовлечение жителей    Выстраивание       Формирование</a:t>
            </a:r>
          </a:p>
          <a:p>
            <a:r>
              <a:rPr lang="ru-RU" sz="2800" dirty="0">
                <a:solidFill>
                  <a:schemeClr val="tx1"/>
                </a:solidFill>
              </a:rPr>
              <a:t>з</a:t>
            </a:r>
            <a:r>
              <a:rPr lang="ru-RU" sz="2800" dirty="0" smtClean="0">
                <a:solidFill>
                  <a:schemeClr val="tx1"/>
                </a:solidFill>
              </a:rPr>
              <a:t>адач учреждения       в работу учреждения     нового канала               кадрового </a:t>
            </a:r>
          </a:p>
          <a:p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                                         общения с                        резерва</a:t>
            </a:r>
          </a:p>
          <a:p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                                         посетителями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168434" y="1815737"/>
            <a:ext cx="2037806" cy="1188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120640" y="1750423"/>
            <a:ext cx="26126" cy="1463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113417" y="1815737"/>
            <a:ext cx="1685109" cy="1306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145383" y="1815737"/>
            <a:ext cx="3644537" cy="1306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195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273" y="0"/>
            <a:ext cx="10515600" cy="180267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ЗАЧЕМ ЭТО ЛЮДЯМ?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880" y="2050869"/>
            <a:ext cx="12009120" cy="4038782"/>
          </a:xfrm>
        </p:spPr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и возможность стать частью команды крупных культурных событий</a:t>
            </a:r>
          </a:p>
          <a:p>
            <a:pPr marL="342900" indent="-342900">
              <a:buFontTx/>
              <a:buChar char="-"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заглянуть за «кулисы»</a:t>
            </a:r>
          </a:p>
          <a:p>
            <a:pPr marL="342900" indent="-342900">
              <a:buFontTx/>
              <a:buChar char="-"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Самореализация, в том числе творческая. Могут внести свои идеи.</a:t>
            </a:r>
          </a:p>
          <a:p>
            <a:pPr marL="342900" indent="-342900">
              <a:buFontTx/>
              <a:buChar char="-"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навыков и профессиональных компетенций </a:t>
            </a:r>
          </a:p>
          <a:p>
            <a:pPr marL="342900" indent="-342900">
              <a:buFontTx/>
              <a:buChar char="-"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культурным наследием учреждения, района, области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71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00446"/>
            <a:ext cx="10515600" cy="2103121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 ЧЕГО НАЧИНАТЬ?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 smtClean="0"/>
              <a:t>2 ключевых фактора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3252651"/>
            <a:ext cx="10515600" cy="28370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Желание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Правильный организатор (умеет быстро и грамотно принимать решения, в том числе в конфликтных ситуациях, умеет контролировать свое поведение и эмоции в работе, умеет правильно расставить приоритеты в работе)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5585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39635"/>
            <a:ext cx="10515600" cy="124097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КАК ОРГАНИЗОВАТЬ РАБОТУ?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2390503"/>
            <a:ext cx="10515600" cy="3699147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Привлечение «поиск» волонтеров</a:t>
            </a:r>
          </a:p>
          <a:p>
            <a:pPr marL="457200" indent="-457200">
              <a:buAutoNum type="arabicPeriod"/>
            </a:pPr>
            <a:r>
              <a:rPr lang="ru-RU" dirty="0" smtClean="0"/>
              <a:t>Формируем состав волонтерского корпуса</a:t>
            </a:r>
          </a:p>
          <a:p>
            <a:pPr marL="457200" indent="-457200">
              <a:buAutoNum type="arabicPeriod"/>
            </a:pPr>
            <a:r>
              <a:rPr lang="ru-RU" dirty="0" smtClean="0"/>
              <a:t>Запускаем событие с участием волонтера.</a:t>
            </a:r>
          </a:p>
          <a:p>
            <a:pPr marL="457200" indent="-457200">
              <a:buAutoNum type="arabicPeriod"/>
            </a:pPr>
            <a:r>
              <a:rPr lang="ru-RU" dirty="0" smtClean="0"/>
              <a:t>Собираем обратную связь, отслеживаем качество, фиксируем результаты</a:t>
            </a:r>
          </a:p>
          <a:p>
            <a:pPr marL="457200" indent="-457200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75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444138"/>
            <a:ext cx="10515600" cy="184186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ГДЕ МОЖНО ПРИВЛЕКАТЬ?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2129247"/>
            <a:ext cx="10515600" cy="396040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Участие в разработке     помощь в постановке     работа в качестве    участие в </a:t>
            </a:r>
          </a:p>
          <a:p>
            <a:r>
              <a:rPr lang="ru-RU" dirty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ценария                            мероприятия                      аниматоров,            рекламной</a:t>
            </a:r>
          </a:p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                     актеров                    компании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Работа по облагораживанию территории вокруг учреждения культуры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168434" y="1240971"/>
            <a:ext cx="587829" cy="731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32811" y="1240971"/>
            <a:ext cx="209006" cy="1045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949440" y="1240971"/>
            <a:ext cx="1031966" cy="888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9052560" y="1240971"/>
            <a:ext cx="1371600" cy="888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331029" y="1136469"/>
            <a:ext cx="692331" cy="3187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8450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278</Words>
  <Application>Microsoft Office PowerPoint</Application>
  <PresentationFormat>Широкоэкранный</PresentationFormat>
  <Paragraphs>42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Волонтеры культуры МКУК  «КДЦ Баганского района»</vt:lpstr>
      <vt:lpstr>ВОЛОНТЕРСТВО – ЭТО НОВОЕ РАЗВИВАЮЩЕЕСЯ СООБЩЕСТВО</vt:lpstr>
      <vt:lpstr>Волонтер – это любые физические лица, которые  вносят свой вклад в развитие волонтерства, осуществляя волонтерскую деятельность, основываясь на принципах волонтерской деятельности </vt:lpstr>
      <vt:lpstr>Почему учреждения культуры не активно работают с волонтерами? Основные заблуждения:  </vt:lpstr>
      <vt:lpstr>ЗАЧЕМ ЭТО УЧРЕЖДЕНИЯМ КУЛЬТУРЫ?</vt:lpstr>
      <vt:lpstr>ЗАЧЕМ ЭТО ЛЮДЯМ?</vt:lpstr>
      <vt:lpstr>С ЧЕГО НАЧИНАТЬ? 2 ключевых фактора</vt:lpstr>
      <vt:lpstr>КАК ОРГАНИЗОВАТЬ РАБОТУ?</vt:lpstr>
      <vt:lpstr>ГДЕ МОЖНО ПРИВЛЕКАТЬ? </vt:lpstr>
      <vt:lpstr>ЧЕМ МОТИВИРОВАТЬ? </vt:lpstr>
      <vt:lpstr>ВОЛОНТЕРУ НЕЛЬЗЯ  !!!  - быть материально- ответственными лицами и работать с денежными средствами   - выполнять работу, требующую специальной профессиональной подготовки  и лицензирования - работать в ночное  время - в местах повышенного риска - без инструктажа по технике безопасности - без средств индивидуальной защиты, если это необходимо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13</cp:revision>
  <dcterms:created xsi:type="dcterms:W3CDTF">2021-04-06T01:24:28Z</dcterms:created>
  <dcterms:modified xsi:type="dcterms:W3CDTF">2021-04-06T07:23:49Z</dcterms:modified>
</cp:coreProperties>
</file>